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09" autoAdjust="0"/>
    <p:restoredTop sz="94660"/>
  </p:normalViewPr>
  <p:slideViewPr>
    <p:cSldViewPr>
      <p:cViewPr>
        <p:scale>
          <a:sx n="70" d="100"/>
          <a:sy n="70" d="100"/>
        </p:scale>
        <p:origin x="-72" y="-22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61376" y="1496616"/>
            <a:ext cx="6404041" cy="3201568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5930" y="1697017"/>
            <a:ext cx="284963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100g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self-raising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flour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25g wholemeal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self-raising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flour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1x15ml spoon caster sugar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180ml milk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egg (medium)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100g fruit, e.g. blueberries, raspberries, banana, sultanas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oil for frying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61376" y="5025008"/>
            <a:ext cx="6404041" cy="3168352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77386" y="5208801"/>
            <a:ext cx="284963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Chopping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board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Weighing scales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Sieve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Mixing bowl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Whisk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jug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Frying pan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15ml spoon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Fish slice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9920" y="575956"/>
            <a:ext cx="32976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Sweet mini-pancakes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7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7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9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9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9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0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0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0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9" name="Rectangle 1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0" name="Rectangle 1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9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7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8" name="Rectangle 1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7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0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2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33" name="Picture 9" descr="DSC0304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5207" y="1837260"/>
            <a:ext cx="3360373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35" name="Picture 11" descr="DSC03038"/>
          <p:cNvPicPr>
            <a:picLocks noChangeAspect="1" noChangeArrowheads="1"/>
          </p:cNvPicPr>
          <p:nvPr/>
        </p:nvPicPr>
        <p:blipFill>
          <a:blip r:embed="rId4">
            <a:lum bright="12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5207" y="5349044"/>
            <a:ext cx="3358552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0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061" name="Picture 13" descr="DSC03054"/>
          <p:cNvPicPr>
            <a:picLocks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884" y="1281631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5" name="Picture 17" descr="DSC03051"/>
          <p:cNvPicPr>
            <a:picLocks noChangeArrowheads="1"/>
          </p:cNvPicPr>
          <p:nvPr/>
        </p:nvPicPr>
        <p:blipFill>
          <a:blip r:embed="rId4">
            <a:lum bright="18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7" name="Picture 19" descr="DSC03056"/>
          <p:cNvPicPr>
            <a:picLocks noChangeArrowheads="1"/>
          </p:cNvPicPr>
          <p:nvPr/>
        </p:nvPicPr>
        <p:blipFill>
          <a:blip r:embed="rId5">
            <a:lum bright="24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027" y="6920570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647017"/>
            <a:ext cx="37338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Chop the fruit into small chunks, or keep whole (depending on size of fruit)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Whisk the egg and milk into the flour.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562957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in the fruit.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63" name="Picture 15" descr="DSC03047"/>
          <p:cNvPicPr>
            <a:picLocks noChangeArrowheads="1"/>
          </p:cNvPicPr>
          <p:nvPr/>
        </p:nvPicPr>
        <p:blipFill>
          <a:blip r:embed="rId6">
            <a:lum bright="24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044" y="3160237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665164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Sift the flours into the bowl and add the sugar.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4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9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0" name="Rectangle 11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3" name="Rectangle 11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4" name="Rectangle 11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7" name="Rectangle 11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8" name="Rectangle 12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1" name="Rectangle 12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2" name="Rectangle 12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2" name="Rectangle 1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3" name="Rectangle 12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6" name="Rectangle 13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7" name="Rectangle 13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0" name="Rectangle 13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1" name="Rectangle 13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6" name="Rectangle 13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7" name="Rectangle 14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0" name="Rectangle 14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1" name="Rectangle 14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4" name="Rectangle 14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5" name="Rectangle 14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0" name="Rectangle 15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1" name="Rectangle 15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2" name="Rectangle 15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3" name="Rectangle 15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6" name="Rectangle 15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7" name="Rectangle 16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0" name="Rectangle 16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1" name="Rectangle 16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8" name="Rectangle 17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17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2" name="Rectangle 17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4" name="Rectangle 17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6" name="Rectangle 17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8" name="Rectangle 18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0" name="Rectangle 1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2" name="Rectangle 18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4" name="Rectangle 18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6" name="Rectangle 18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8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0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2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4" name="Rectangle 2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6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8" name="Rectangle 20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0" name="Rectangle 20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2" name="Rectangle 20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4" name="Rectangle 2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6" name="Rectangle 2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8" name="Rectangle 2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0" name="Rectangle 2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2" name="Rectangle 2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4" name="Rectangle 2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00" name="Rectangle 2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5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0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3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3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924017"/>
            <a:ext cx="3733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Pour into the measuring jug.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089" name="Picture 17" descr="DSC03004"/>
          <p:cNvPicPr>
            <a:picLocks noChangeArrowheads="1"/>
          </p:cNvPicPr>
          <p:nvPr/>
        </p:nvPicPr>
        <p:blipFill>
          <a:blip r:embed="rId3">
            <a:lum bright="12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Pour in 2 x 15ml spoons of mixture for each pancake.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93" name="Picture 21" descr="DSC03059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665164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Heat the frying pan and add a few drops of oil.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91" name="Picture 19" descr="DSC03005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74" name="Rectangle 28"/>
          <p:cNvSpPr>
            <a:spLocks/>
          </p:cNvSpPr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095" name="Picture 23" descr="DSC03060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76" name="TextBox 18"/>
          <p:cNvSpPr txBox="1">
            <a:spLocks/>
          </p:cNvSpPr>
          <p:nvPr/>
        </p:nvSpPr>
        <p:spPr>
          <a:xfrm>
            <a:off x="290718" y="7285958"/>
            <a:ext cx="37400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Cook until bubbles appear on the surface and then turn, using the fish slice.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9" name="Rectangle 2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0" name="Rectangle 2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3" name="Rectangle 2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4" name="Rectangle 2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4" name="Rectangle 2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2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8" name="Rectangle 2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2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2" name="Rectangle 22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22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" name="Rectangle 23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" name="Rectangle 2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7" name="Rectangle 2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8" name="Rectangle 2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1" name="Rectangle 2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2" name="Rectangle 2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5" name="Rectangle 2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6" name="Rectangle 2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9" name="Rectangle 24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0" name="Rectangle 2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5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0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1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" name="Rectangle 4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" name="Rectangle 4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2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3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4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5" name="Rectangle 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6" name="Rectangle 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7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8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1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2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36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37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38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39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40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41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647018"/>
            <a:ext cx="37338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9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Cook the underside of the pancake for one minute, or until golden brown.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4111" name="Picture 15" descr="DSC0306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803664"/>
            <a:ext cx="3756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0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Serve.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13" name="Picture 17" descr="DSC03066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5" name="Rectangle 2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3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0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1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2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3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4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5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6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7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8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1" name="Rectangle 4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2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36" name="Rectangle 4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37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38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39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40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41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42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43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44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45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46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54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288</Words>
  <Application>Microsoft Office PowerPoint</Application>
  <PresentationFormat>A4 Paper (210x297 mm)</PresentationFormat>
  <Paragraphs>47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78</cp:revision>
  <cp:lastPrinted>2019-02-15T16:28:41Z</cp:lastPrinted>
  <dcterms:created xsi:type="dcterms:W3CDTF">2019-02-15T16:05:24Z</dcterms:created>
  <dcterms:modified xsi:type="dcterms:W3CDTF">2019-03-04T11:40:34Z</dcterms:modified>
</cp:coreProperties>
</file>