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7" r:id="rId8"/>
    <p:sldId id="265" r:id="rId9"/>
    <p:sldId id="264" r:id="rId10"/>
    <p:sldId id="259" r:id="rId11"/>
    <p:sldId id="272" r:id="rId12"/>
    <p:sldId id="262" r:id="rId13"/>
    <p:sldId id="275" r:id="rId14"/>
    <p:sldId id="267" r:id="rId15"/>
    <p:sldId id="268" r:id="rId16"/>
    <p:sldId id="281" r:id="rId17"/>
    <p:sldId id="269" r:id="rId18"/>
    <p:sldId id="270" r:id="rId19"/>
    <p:sldId id="276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2" y="-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56141"/>
            <a:ext cx="9144000" cy="733096"/>
          </a:xfrm>
        </p:spPr>
        <p:txBody>
          <a:bodyPr/>
          <a:lstStyle/>
          <a:p>
            <a:r>
              <a:rPr lang="en-US" dirty="0" smtClean="0"/>
              <a:t>Sweet mini-pancakes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Heat the frying pan and add a few drops of oil.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5" descr="DSC03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77" y="1902192"/>
            <a:ext cx="5723246" cy="42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Pour in 2 x 15ml spoons of mixture for each pancake.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5" descr="DSC03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71" y="2019869"/>
            <a:ext cx="5551259" cy="41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Cook until bubbles appear on the surface and then turn over using the fish slice.</a:t>
            </a:r>
          </a:p>
        </p:txBody>
      </p:sp>
      <p:pic>
        <p:nvPicPr>
          <p:cNvPr id="13" name="Picture 4" descr="DSC03060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45" y="1989137"/>
            <a:ext cx="489585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SC0306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07" y="2492374"/>
            <a:ext cx="5210175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Serve.</a:t>
            </a:r>
          </a:p>
        </p:txBody>
      </p:sp>
      <p:pic>
        <p:nvPicPr>
          <p:cNvPr id="18" name="Picture 5" descr="DSC03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50" y="2098575"/>
            <a:ext cx="5685500" cy="42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Use canned fruit pieces, so that you don’t have to chop anything.</a:t>
            </a:r>
            <a:endParaRPr lang="en-GB" sz="20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Transfer the pancake batter to a jug or use a ladle to reduce the spills as the mixture is placed in the frying pan.  </a:t>
            </a:r>
            <a:endParaRPr lang="en-GB" sz="2000" dirty="0">
              <a:latin typeface="Times New Roman"/>
              <a:ea typeface="Times New Roman"/>
            </a:endParaRPr>
          </a:p>
          <a:p>
            <a:pPr marL="342900" lvl="0" indent="-342900" fontAlgn="base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ea"/>
              </a:rPr>
              <a:t>Serve with low fat Greek yogurt, and a drizzle of honey.</a:t>
            </a:r>
            <a:endParaRPr lang="en-GB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4114" y="2266437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Weigh.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Measure.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Whisk.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Stir and combine.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Fry.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2000" dirty="0">
                <a:latin typeface="Arial"/>
                <a:ea typeface="MS Mincho"/>
                <a:cs typeface="Times New Roman"/>
              </a:rPr>
              <a:t>Cut (if using fresh fruit).</a:t>
            </a:r>
            <a:endParaRPr lang="en-GB" sz="2000" dirty="0">
              <a:latin typeface="Cambria"/>
              <a:ea typeface="MS Mincho"/>
              <a:cs typeface="Times New Roman"/>
            </a:endParaRPr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00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Sweet mini-pancakes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SC03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98" y="1460311"/>
            <a:ext cx="6584405" cy="49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1595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1768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self-raising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white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25g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self-raising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wholemeal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15ml spoon caster sugar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180ml milk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egg (medium)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fruit, e.g. banana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Oil for frying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14" name="Picture 6" descr="DSC03041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84858"/>
            <a:ext cx="5318362" cy="39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69008"/>
            <a:ext cx="4680000" cy="3747308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556035"/>
          </a:xfrm>
        </p:spPr>
        <p:txBody>
          <a:bodyPr>
            <a:normAutofit/>
          </a:bodyPr>
          <a:lstStyle/>
          <a:p>
            <a:r>
              <a:rPr lang="en-GB" sz="2000" dirty="0"/>
              <a:t>Chopping board </a:t>
            </a:r>
          </a:p>
          <a:p>
            <a:r>
              <a:rPr lang="en-GB" sz="2000" dirty="0"/>
              <a:t>Knife 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 </a:t>
            </a:r>
          </a:p>
          <a:p>
            <a:r>
              <a:rPr lang="en-GB" sz="2000" dirty="0"/>
              <a:t>Whisk</a:t>
            </a:r>
          </a:p>
          <a:p>
            <a:r>
              <a:rPr lang="en-GB" sz="2000" dirty="0"/>
              <a:t>Measuring jug</a:t>
            </a:r>
          </a:p>
          <a:p>
            <a:r>
              <a:rPr lang="en-GB" sz="2000" dirty="0"/>
              <a:t>Frying pan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8729274" y="2760280"/>
            <a:ext cx="4320000" cy="355603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Wooden spoon</a:t>
            </a:r>
          </a:p>
          <a:p>
            <a:r>
              <a:rPr lang="en-GB" sz="2000" dirty="0"/>
              <a:t>Frying pan</a:t>
            </a:r>
          </a:p>
          <a:p>
            <a:r>
              <a:rPr lang="en-GB" sz="2000" dirty="0"/>
              <a:t>15ml spoon</a:t>
            </a:r>
          </a:p>
          <a:p>
            <a:r>
              <a:rPr lang="en-GB" sz="2000" dirty="0"/>
              <a:t>Fish slice</a:t>
            </a:r>
          </a:p>
          <a:p>
            <a:endParaRPr lang="en-GB" dirty="0"/>
          </a:p>
        </p:txBody>
      </p:sp>
      <p:pic>
        <p:nvPicPr>
          <p:cNvPr id="15" name="Picture 5" descr="DSC03038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2447222"/>
            <a:ext cx="5322088" cy="39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Chop the fruit into small chunks or keep whole (depending on the size of fruit.</a:t>
            </a:r>
          </a:p>
        </p:txBody>
      </p:sp>
      <p:pic>
        <p:nvPicPr>
          <p:cNvPr id="6" name="Picture 5" descr="DSC03053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2" y="2592530"/>
            <a:ext cx="4376897" cy="32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SC03054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89" y="2937150"/>
            <a:ext cx="4698621" cy="35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Sift the flours into a mixing bowl and add </a:t>
            </a:r>
            <a:r>
              <a:rPr lang="en-GB" sz="2000" dirty="0" smtClean="0"/>
              <a:t>sugar.</a:t>
            </a:r>
            <a:endParaRPr lang="en-GB" sz="2000" dirty="0"/>
          </a:p>
        </p:txBody>
      </p:sp>
      <p:pic>
        <p:nvPicPr>
          <p:cNvPr id="9" name="Picture 4" descr="DSC03047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44" y="1885640"/>
            <a:ext cx="4378596" cy="32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03048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31" y="2912433"/>
            <a:ext cx="4580577" cy="34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Whisk the egg and milk into the flour.</a:t>
            </a:r>
          </a:p>
        </p:txBody>
      </p:sp>
      <p:pic>
        <p:nvPicPr>
          <p:cNvPr id="13" name="Picture 7" descr="DSC0304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9" y="1971232"/>
            <a:ext cx="3727756" cy="27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SC03050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73" y="2509723"/>
            <a:ext cx="3946571" cy="29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DSC03051"/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18" y="2951180"/>
            <a:ext cx="4444835" cy="3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Stir in the fruit.</a:t>
            </a:r>
          </a:p>
        </p:txBody>
      </p:sp>
      <p:pic>
        <p:nvPicPr>
          <p:cNvPr id="18" name="Picture 4" descr="DSC03056"/>
          <p:cNvPicPr>
            <a:picLocks noChangeAspect="1" noChangeArrowheads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72" y="1876110"/>
            <a:ext cx="5860457" cy="439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Pour into the measuring jug.</a:t>
            </a:r>
          </a:p>
        </p:txBody>
      </p:sp>
      <p:pic>
        <p:nvPicPr>
          <p:cNvPr id="12" name="Picture 4" descr="DSC03004"/>
          <p:cNvPicPr>
            <a:picLocks noChangeAspect="1"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53" y="1965277"/>
            <a:ext cx="5634694" cy="42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234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Sweet mini-pancakes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Sweet mini-pancakes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53</cp:revision>
  <dcterms:created xsi:type="dcterms:W3CDTF">2018-10-10T09:22:08Z</dcterms:created>
  <dcterms:modified xsi:type="dcterms:W3CDTF">2019-02-13T14:41:12Z</dcterms:modified>
</cp:coreProperties>
</file>